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92500"/>
          </a:bodyPr>
          <a:lstStyle/>
          <a:p>
            <a:r>
              <a:rPr lang="en-US" dirty="0"/>
              <a:t>Fresh  Grads – </a:t>
            </a:r>
            <a:r>
              <a:rPr lang="en-US" dirty="0" smtClean="0"/>
              <a:t>Group Project</a:t>
            </a:r>
          </a:p>
          <a:p>
            <a:r>
              <a:rPr lang="en-US" dirty="0" smtClean="0"/>
              <a:t>Doctor Appointment Application</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online appointment with Doctor</a:t>
            </a:r>
            <a:endParaRPr lang="en-IN" dirty="0"/>
          </a:p>
          <a:p>
            <a:r>
              <a:rPr lang="en-IN" dirty="0" smtClean="0"/>
              <a:t>Customer can Login/Signup to application.</a:t>
            </a:r>
          </a:p>
          <a:p>
            <a:r>
              <a:rPr lang="en-IN" dirty="0" smtClean="0"/>
              <a:t>Customer should be able to take appointment with Doctor</a:t>
            </a:r>
          </a:p>
          <a:p>
            <a:r>
              <a:rPr lang="en-IN" dirty="0" smtClean="0"/>
              <a:t>Customer should be able view appointment status </a:t>
            </a:r>
          </a:p>
          <a:p>
            <a:r>
              <a:rPr lang="en-IN" dirty="0" smtClean="0"/>
              <a:t>Customer can give the feedback about Doctor .</a:t>
            </a:r>
          </a:p>
          <a:p>
            <a:r>
              <a:rPr lang="en-IN" dirty="0" smtClean="0"/>
              <a:t>Admin should be able to approve or reject the appointment.</a:t>
            </a:r>
          </a:p>
          <a:p>
            <a:r>
              <a:rPr lang="en-IN" dirty="0" smtClean="0"/>
              <a:t>Admin can add/modify/view/remove patient</a:t>
            </a:r>
          </a:p>
          <a:p>
            <a:r>
              <a:rPr lang="en-IN" dirty="0" smtClean="0"/>
              <a:t>Admin </a:t>
            </a:r>
            <a:r>
              <a:rPr lang="en-IN" dirty="0"/>
              <a:t>can add/modify/view/remove </a:t>
            </a:r>
            <a:r>
              <a:rPr lang="en-IN" dirty="0" smtClean="0"/>
              <a:t>Doctor</a:t>
            </a:r>
          </a:p>
          <a:p>
            <a:r>
              <a:rPr lang="en-IN" dirty="0" smtClean="0"/>
              <a:t>Admin can view list patient </a:t>
            </a:r>
          </a:p>
          <a:p>
            <a:r>
              <a:rPr lang="en-IN" dirty="0" smtClean="0"/>
              <a:t>Doctor can login and view the list of appointment, list of patients,</a:t>
            </a:r>
          </a:p>
          <a:p>
            <a:r>
              <a:rPr lang="en-IN" dirty="0" smtClean="0"/>
              <a:t>Doctor can cancel appointment </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Feedback  </a:t>
            </a:r>
            <a:r>
              <a:rPr lang="pt-PT" dirty="0" smtClean="0"/>
              <a:t>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Appointment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Doctor module</a:t>
            </a:r>
            <a:endParaRPr lang="pt-PT" dirty="0"/>
          </a:p>
        </p:txBody>
      </p:sp>
      <p:sp>
        <p:nvSpPr>
          <p:cNvPr id="11" name="Oval 20">
            <a:extLst>
              <a:ext uri="{FF2B5EF4-FFF2-40B4-BE49-F238E27FC236}">
                <a16:creationId xmlns:a16="http://schemas.microsoft.com/office/drawing/2014/main" id="{B2FB3827-8781-4CBC-B516-BF54D658CB81}"/>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mtClean="0"/>
              <a:t>Patient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7" name="Picture 6"/>
          <p:cNvPicPr/>
          <p:nvPr/>
        </p:nvPicPr>
        <p:blipFill rotWithShape="1">
          <a:blip r:embed="rId2"/>
          <a:srcRect l="17430" t="14760" r="19031" b="24897"/>
          <a:stretch/>
        </p:blipFill>
        <p:spPr bwMode="auto">
          <a:xfrm>
            <a:off x="2492944" y="1039528"/>
            <a:ext cx="6776185" cy="39174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8087" t="10332" r="19391" b="21940"/>
          <a:stretch/>
        </p:blipFill>
        <p:spPr bwMode="auto">
          <a:xfrm>
            <a:off x="2839453" y="1399764"/>
            <a:ext cx="6554803" cy="41581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7706" t="10988" r="20784" b="19813"/>
          <a:stretch/>
        </p:blipFill>
        <p:spPr bwMode="auto">
          <a:xfrm>
            <a:off x="3320716" y="1030431"/>
            <a:ext cx="7469204" cy="54569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11007</TotalTime>
  <Words>194</Words>
  <Application>Microsoft Office PowerPoint</Application>
  <PresentationFormat>Widescreen</PresentationFormat>
  <Paragraphs>46</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53</cp:revision>
  <dcterms:created xsi:type="dcterms:W3CDTF">2018-05-28T05:37:39Z</dcterms:created>
  <dcterms:modified xsi:type="dcterms:W3CDTF">2020-10-29T12:00:05Z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